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96D2E-F542-4A0D-AFDB-D583FA3AB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E21D4D-8067-46C6-9D1D-5C11E0FA7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5ECA1-DC92-42B8-BC65-FEAA2BD24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2966-EA45-4BCE-9087-12EC8CC5E83B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7F419-5975-4751-A4E8-5AB41EE3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BC585-1448-4AF2-A101-F972BB5F7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7CC7-2E72-4465-95B1-288EC480C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51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8B859-EE61-4EEF-8446-950CBD361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4B0E73-32A5-43A6-9CCF-80AB868E6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FBC42-3857-4A3F-866C-67BFFA6F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2966-EA45-4BCE-9087-12EC8CC5E83B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6D055-F19D-4858-9039-F28C96FE4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53C17-31F7-4531-AE2F-C045C1A48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7CC7-2E72-4465-95B1-288EC480C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7A2B8-6CCE-4A73-9CA8-6EE0BC3482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D737CC-73A2-45B0-9326-0A146C648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F8518-A371-4E3A-889C-DE9AB0702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2966-EA45-4BCE-9087-12EC8CC5E83B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696D3-141D-443F-A3CE-714D4C45D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E84BA-AA45-408F-94D9-D2046092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7CC7-2E72-4465-95B1-288EC480C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2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6BB98-180B-4EB7-BD26-D78FBE0E6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34E84-C6B0-4428-AFD2-B98D18BF7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DFF47-A516-4DF9-B357-65D231D59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2966-EA45-4BCE-9087-12EC8CC5E83B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AAB57-608D-423E-8F28-ABF4A759B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2CB50-EAC0-4B79-AFEE-5133F2748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7CC7-2E72-4465-95B1-288EC480C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08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96A13-46CD-4088-B6E5-CEE570581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97797-1CDA-4550-B956-F1D8EE8BC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4D602-E86D-40AF-A15B-5C3D8B36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2966-EA45-4BCE-9087-12EC8CC5E83B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EB801-8C37-4A13-A4A2-8E5B60D76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0052D-A935-479C-9A96-6F1EC80ED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7CC7-2E72-4465-95B1-288EC480C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86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ED489-94B2-47BF-937A-D430F894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A0D4B-6038-4A7C-B7BA-8CAFBB9D0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E798E-6670-4A7F-B508-7F515C67B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E627E-C726-49AA-869B-BA616A98B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2966-EA45-4BCE-9087-12EC8CC5E83B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F160E-BE53-4B8A-9381-5B2397C60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E90786-E6E0-4038-8713-3B78ED88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7CC7-2E72-4465-95B1-288EC480C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23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1347-35E7-4C04-A751-D6AF06A79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8F59B-F795-4D9C-A11A-356D71938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4EBBD-9FEA-46E1-8D06-970F94106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8A15D4-A838-4334-B6FE-412711CE4C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BE7B76-035D-4415-8E13-0AA0245E00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D6F8C1-FDBE-4280-A76A-AE7F48118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2966-EA45-4BCE-9087-12EC8CC5E83B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D3A66B-082C-49AF-BA3D-116268DD9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380865-AA3E-4E4D-8DF1-CEA867412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7CC7-2E72-4465-95B1-288EC480C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73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A4948-D87E-4BA5-98F1-B00990FD7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FE9A03-C2B1-49C5-B333-1736B94F7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2966-EA45-4BCE-9087-12EC8CC5E83B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33BC4A-1109-41E5-962A-021DFF8A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41CBA-1E8E-4952-AEFD-819EB1C5C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7CC7-2E72-4465-95B1-288EC480C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22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48A83A-DE51-48E0-A98F-28FCE018F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2966-EA45-4BCE-9087-12EC8CC5E83B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DE4AD7-0C37-4BF2-90B0-87B3673DD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1A532-3651-4A41-BB30-DB625AB47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7CC7-2E72-4465-95B1-288EC480C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34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239A2-DC1D-40CA-A884-466DF2DC7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D3C33-FB0D-4A90-9961-A703B74E1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452462-911A-4595-AC5B-EC5384B06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6B4F9-9386-463E-A5F1-9F544929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2966-EA45-4BCE-9087-12EC8CC5E83B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567E1-C9BA-4022-A7A6-16B1BF6B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B3A1F-541A-492B-AE73-F91EA683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7CC7-2E72-4465-95B1-288EC480C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11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19AC8-1443-4839-A1D4-DF99439B4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86E9E3-C8D9-4614-A950-1D6CC52BC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1522B-BA2F-4E91-A996-7CF00AD76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02501-6373-44D5-B8C4-CECE8302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2966-EA45-4BCE-9087-12EC8CC5E83B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3878F-4D5D-46B9-BAB6-D89CE76DF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5903B-1D27-4320-A289-BCDE840CD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7CC7-2E72-4465-95B1-288EC480C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92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BBF70-9B89-4F81-B0B8-A7561EDEC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68F2E-C20C-4821-90D2-ADEC896AF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FE07C-FB63-4F58-BD3C-69D2F32C5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C2966-EA45-4BCE-9087-12EC8CC5E83B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531C6-9E1A-4B5B-8D47-CC503B918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A44F7-320D-492F-BFE7-D71CDE8B5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C7CC7-2E72-4465-95B1-288EC480C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99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quila practise tempo">
            <a:hlinkClick r:id="" action="ppaction://media"/>
            <a:extLst>
              <a:ext uri="{FF2B5EF4-FFF2-40B4-BE49-F238E27FC236}">
                <a16:creationId xmlns:a16="http://schemas.microsoft.com/office/drawing/2014/main" id="{DA16CA21-FDC2-4299-A185-627EB6DF9D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3558" y="284747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FCD617-A717-46C6-987F-F25B239B9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158" y="1386038"/>
            <a:ext cx="9919965" cy="455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1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6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E4D876-7D47-4FA8-8ABE-1FAF51CD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948"/>
            <a:ext cx="12192000" cy="647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40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FB4AAF-CDF9-4313-B117-A5ADFB058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3" y="867963"/>
            <a:ext cx="11239099" cy="277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89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Widescreen</PresentationFormat>
  <Paragraphs>0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s.ray</dc:creator>
  <cp:lastModifiedBy>Sam Ray</cp:lastModifiedBy>
  <cp:revision>2</cp:revision>
  <dcterms:created xsi:type="dcterms:W3CDTF">2022-06-17T07:29:54Z</dcterms:created>
  <dcterms:modified xsi:type="dcterms:W3CDTF">2022-06-22T12:04:13Z</dcterms:modified>
</cp:coreProperties>
</file>